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8974E4-874C-4DED-8CCA-E0433A620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6A228D-8C46-4E4E-86E7-0859FF3D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42B348-7907-4AA4-B101-48AF4AE0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FA00-AD21-4F7E-B242-3DE2046DCE5D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2F6807-9687-4E84-9D66-EC32AFF5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A31567-03F6-4118-9757-2DDE7F1A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03B-E917-4311-8C07-43BD46245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85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03546F-B68D-4CDD-96B7-F350EF59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29C6256-036B-4956-A313-A4D2A64AC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FD0A24-7EFC-4C5C-A9FD-2FE83212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FA00-AD21-4F7E-B242-3DE2046DCE5D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837A22-75D0-4D24-B46D-3819C322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8708EA-3DF0-4431-879F-2F4359EB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03B-E917-4311-8C07-43BD46245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47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B592258-F668-4B28-A778-D55235EBB9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3FBC36A-8521-40A1-B7C2-69A231F12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0401B8-C59A-4B26-A0FB-502A61B8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FA00-AD21-4F7E-B242-3DE2046DCE5D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A81D53-EA2A-47AF-AFDC-328AE52B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34ED80-3513-44BE-A432-3F746F84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03B-E917-4311-8C07-43BD46245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48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BAC85C-CAAD-401C-BD6E-C788CF06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3CD7CF-8697-4AFC-B113-9BD2FD2F0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D545B6-EBF9-40E7-BB39-CE219746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FA00-AD21-4F7E-B242-3DE2046DCE5D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DE7538-1B10-40F6-9285-2A318151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748F65-AFAB-4EC1-B3FA-75D4FA47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03B-E917-4311-8C07-43BD46245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41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AC841B-11B3-4529-B53D-DC525651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B26A2C-4C44-416B-8632-0A45054A7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A47715-E7CD-4764-996B-A59A9CDE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FA00-AD21-4F7E-B242-3DE2046DCE5D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B08D5F-29A9-4BB4-A592-2EF603A0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0EEECE-6722-466C-B98A-EF929641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03B-E917-4311-8C07-43BD46245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97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44993B-2E30-49D5-9BB1-24B8569A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478CE3-6848-498D-BA12-81387FCB3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69B070A-9EC7-49BE-B626-1DD810524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873A18-E76F-410E-80FB-F8B65C14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FA00-AD21-4F7E-B242-3DE2046DCE5D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0DA873-1149-4BD8-8448-9666E399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D92850-AAE4-4CEC-B39E-F7054485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03B-E917-4311-8C07-43BD46245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82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8F15F5-8732-4F3E-9270-4D0ED997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8FA272-65C5-4A34-8704-6BF1E83C6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549F452-1639-4B7A-89DA-F53C43046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F4C4DE6-8BB0-4FC1-9210-79D68EA0D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7D998DE-655F-46B5-8AFF-FBD869F90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2078A0B-3E15-44A5-B65A-1EDE47CE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FA00-AD21-4F7E-B242-3DE2046DCE5D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8465907-335D-4E5B-A7D9-6993E3C2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839CECE-E20E-41A6-A721-13BCFC08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03B-E917-4311-8C07-43BD46245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76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4E5021-E623-4337-9561-D548143E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C45B2D7-73D4-4C5C-985B-52F8C963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FA00-AD21-4F7E-B242-3DE2046DCE5D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3BC46C9-565A-4F44-97FF-BD0406F5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331EAD1-938F-48F6-918F-9ECCFDD9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03B-E917-4311-8C07-43BD46245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62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9C7B193-8DBC-4532-B8F6-44D502A0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FA00-AD21-4F7E-B242-3DE2046DCE5D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4E4EE18-2D95-479C-8186-42B2AC25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348B0B-2C88-4F18-A182-45A4D132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03B-E917-4311-8C07-43BD46245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97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900966-E080-47DE-97EE-C99CD4FB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D88A2F-66E0-49D9-A6E8-5A7285729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5379905-0E7D-4CAB-A8A1-AEF617D97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3D48F2-AC06-4C31-B97E-ACE8A102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FA00-AD21-4F7E-B242-3DE2046DCE5D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E9BAEE-23C6-435E-9360-3C39042F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04D1A4-117C-4CE7-AF21-5F66A03F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03B-E917-4311-8C07-43BD46245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84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D527EA-3AAF-4F5A-85EE-BEE56428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4F45639-868F-4CC2-AF34-53C729C0F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EF3B61D-A974-4D2F-8AA9-3B58E8F61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F59D0D5-08E4-44F8-9A0E-DC7F65B0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FA00-AD21-4F7E-B242-3DE2046DCE5D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4AD512-3CAE-488F-AD52-3A4E40E9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755205F-4E93-4103-825D-63C12764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03B-E917-4311-8C07-43BD46245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23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A45AF9E-6C15-4D7E-89A9-567AFA02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1550A7-C0D8-45D3-ADEA-41D0D56F9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44930E-83E7-46EB-AC09-F4355BA00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FA00-AD21-4F7E-B242-3DE2046DCE5D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8692BC-0323-49DD-8FFF-F013ED8C1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5AB0A4-C146-459E-81B3-150C4FB21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1703B-E917-4311-8C07-43BD46245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51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D4870DE-B51D-408C-B8A0-705C64D7F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" y="525642"/>
            <a:ext cx="5237020" cy="602822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26AD00C-55C7-4F73-99D5-BBCAA2793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7" y="414653"/>
            <a:ext cx="4819400" cy="61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7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C9F4D38-E80F-4F2A-A72F-9163E3596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1074" r="1472" b="2148"/>
          <a:stretch/>
        </p:blipFill>
        <p:spPr>
          <a:xfrm>
            <a:off x="795647" y="528450"/>
            <a:ext cx="5175662" cy="599392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0815577-D172-41FE-8F79-912F9CDB0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86" y="620586"/>
            <a:ext cx="4582082" cy="59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84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gram</dc:creator>
  <cp:lastModifiedBy>gram</cp:lastModifiedBy>
  <cp:revision>1</cp:revision>
  <dcterms:created xsi:type="dcterms:W3CDTF">2024-04-10T05:14:13Z</dcterms:created>
  <dcterms:modified xsi:type="dcterms:W3CDTF">2024-04-10T05:14:56Z</dcterms:modified>
</cp:coreProperties>
</file>